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5" r:id="rId4"/>
    <p:sldId id="27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wc3qH/APoVC+fU+fx5HJsbiaz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8A7"/>
    <a:srgbClr val="CDE8FB"/>
    <a:srgbClr val="035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67841D-DECD-4DD3-B1BE-B631E3BA5857}">
  <a:tblStyle styleId="{F967841D-DECD-4DD3-B1BE-B631E3BA585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9EC"/>
          </a:solidFill>
        </a:fill>
      </a:tcStyle>
    </a:wholeTbl>
    <a:band1H>
      <a:tcTxStyle/>
      <a:tcStyle>
        <a:tcBdr/>
        <a:fill>
          <a:solidFill>
            <a:srgbClr val="CBD0D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0D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" name="Google Shape;2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svg"/><Relationship Id="rId18" Type="http://schemas.openxmlformats.org/officeDocument/2006/relationships/image" Target="../media/image18.e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svg"/><Relationship Id="rId10" Type="http://schemas.openxmlformats.org/officeDocument/2006/relationships/image" Target="../media/image2.emf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" userDrawn="1">
  <p:cSld name="Cover Slide">
    <p:bg>
      <p:bgRef idx="1001">
        <a:schemeClr val="bg1"/>
      </p:bgRef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694419" y="3386250"/>
            <a:ext cx="7886700" cy="926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 sz="1800" b="0" i="1">
                <a:solidFill>
                  <a:schemeClr val="tx1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694419" y="1958572"/>
            <a:ext cx="7784211" cy="13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sz="3300" i="0">
                <a:solidFill>
                  <a:srgbClr val="035B98"/>
                </a:solidFill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FBBC05-F0E1-2412-E119-AE177F0D0D79}"/>
              </a:ext>
            </a:extLst>
          </p:cNvPr>
          <p:cNvGrpSpPr/>
          <p:nvPr userDrawn="1"/>
        </p:nvGrpSpPr>
        <p:grpSpPr>
          <a:xfrm>
            <a:off x="100102" y="79935"/>
            <a:ext cx="999320" cy="1212531"/>
            <a:chOff x="342150" y="163842"/>
            <a:chExt cx="826731" cy="1003119"/>
          </a:xfrm>
        </p:grpSpPr>
        <p:sp>
          <p:nvSpPr>
            <p:cNvPr id="3" name="object 6">
              <a:extLst>
                <a:ext uri="{FF2B5EF4-FFF2-40B4-BE49-F238E27FC236}">
                  <a16:creationId xmlns:a16="http://schemas.microsoft.com/office/drawing/2014/main" id="{79D58712-982C-28C2-69A3-D284E6F7C8B5}"/>
                </a:ext>
              </a:extLst>
            </p:cNvPr>
            <p:cNvSpPr txBox="1"/>
            <p:nvPr/>
          </p:nvSpPr>
          <p:spPr>
            <a:xfrm>
              <a:off x="435347" y="869781"/>
              <a:ext cx="562610" cy="297180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1750" spc="260" dirty="0">
                  <a:solidFill>
                    <a:srgbClr val="0C58A7"/>
                  </a:solidFill>
                  <a:latin typeface="Impact"/>
                  <a:cs typeface="Impact"/>
                </a:rPr>
                <a:t>ICTP</a:t>
              </a:r>
              <a:endParaRPr sz="1750" dirty="0">
                <a:solidFill>
                  <a:srgbClr val="0C58A7"/>
                </a:solidFill>
                <a:latin typeface="Impact"/>
                <a:cs typeface="Impact"/>
              </a:endParaRPr>
            </a:p>
          </p:txBody>
        </p:sp>
        <p:pic>
          <p:nvPicPr>
            <p:cNvPr id="4" name="object 8">
              <a:extLst>
                <a:ext uri="{FF2B5EF4-FFF2-40B4-BE49-F238E27FC236}">
                  <a16:creationId xmlns:a16="http://schemas.microsoft.com/office/drawing/2014/main" id="{E823704E-17A2-FD61-9172-BE75D0C9B71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150" y="163842"/>
              <a:ext cx="685799" cy="698982"/>
            </a:xfrm>
            <a:prstGeom prst="rect">
              <a:avLst/>
            </a:prstGeom>
          </p:spPr>
        </p:pic>
        <p:sp>
          <p:nvSpPr>
            <p:cNvPr id="5" name="object 9">
              <a:extLst>
                <a:ext uri="{FF2B5EF4-FFF2-40B4-BE49-F238E27FC236}">
                  <a16:creationId xmlns:a16="http://schemas.microsoft.com/office/drawing/2014/main" id="{7060DCDD-D8B5-E526-9FEB-B85AC4681621}"/>
                </a:ext>
              </a:extLst>
            </p:cNvPr>
            <p:cNvSpPr/>
            <p:nvPr/>
          </p:nvSpPr>
          <p:spPr>
            <a:xfrm>
              <a:off x="368757" y="164820"/>
              <a:ext cx="688340" cy="689610"/>
            </a:xfrm>
            <a:custGeom>
              <a:avLst/>
              <a:gdLst/>
              <a:ahLst/>
              <a:cxnLst/>
              <a:rect l="l" t="t" r="r" b="b"/>
              <a:pathLst>
                <a:path w="688340" h="689610">
                  <a:moveTo>
                    <a:pt x="688035" y="242277"/>
                  </a:moveTo>
                  <a:lnTo>
                    <a:pt x="687908" y="214337"/>
                  </a:lnTo>
                  <a:lnTo>
                    <a:pt x="687641" y="210794"/>
                  </a:lnTo>
                  <a:lnTo>
                    <a:pt x="687527" y="207441"/>
                  </a:lnTo>
                  <a:lnTo>
                    <a:pt x="687158" y="200748"/>
                  </a:lnTo>
                  <a:lnTo>
                    <a:pt x="686968" y="194792"/>
                  </a:lnTo>
                  <a:lnTo>
                    <a:pt x="686549" y="189585"/>
                  </a:lnTo>
                  <a:lnTo>
                    <a:pt x="685368" y="176453"/>
                  </a:lnTo>
                  <a:lnTo>
                    <a:pt x="684669" y="169329"/>
                  </a:lnTo>
                  <a:lnTo>
                    <a:pt x="684352" y="165506"/>
                  </a:lnTo>
                  <a:lnTo>
                    <a:pt x="684885" y="189585"/>
                  </a:lnTo>
                  <a:lnTo>
                    <a:pt x="684911" y="194830"/>
                  </a:lnTo>
                  <a:lnTo>
                    <a:pt x="684695" y="200748"/>
                  </a:lnTo>
                  <a:lnTo>
                    <a:pt x="684555" y="214337"/>
                  </a:lnTo>
                  <a:lnTo>
                    <a:pt x="683602" y="229666"/>
                  </a:lnTo>
                  <a:lnTo>
                    <a:pt x="683310" y="233502"/>
                  </a:lnTo>
                  <a:lnTo>
                    <a:pt x="683183" y="237693"/>
                  </a:lnTo>
                  <a:lnTo>
                    <a:pt x="682701" y="242277"/>
                  </a:lnTo>
                  <a:lnTo>
                    <a:pt x="681278" y="255358"/>
                  </a:lnTo>
                  <a:lnTo>
                    <a:pt x="680542" y="262382"/>
                  </a:lnTo>
                  <a:lnTo>
                    <a:pt x="680237" y="264731"/>
                  </a:lnTo>
                  <a:lnTo>
                    <a:pt x="679831" y="267093"/>
                  </a:lnTo>
                  <a:lnTo>
                    <a:pt x="677113" y="284467"/>
                  </a:lnTo>
                  <a:lnTo>
                    <a:pt x="675043" y="294741"/>
                  </a:lnTo>
                  <a:lnTo>
                    <a:pt x="673950" y="300050"/>
                  </a:lnTo>
                  <a:lnTo>
                    <a:pt x="673341" y="302717"/>
                  </a:lnTo>
                  <a:lnTo>
                    <a:pt x="672960" y="305409"/>
                  </a:lnTo>
                  <a:lnTo>
                    <a:pt x="672185" y="308102"/>
                  </a:lnTo>
                  <a:lnTo>
                    <a:pt x="670077" y="316217"/>
                  </a:lnTo>
                  <a:lnTo>
                    <a:pt x="665429" y="332854"/>
                  </a:lnTo>
                  <a:lnTo>
                    <a:pt x="645629" y="384517"/>
                  </a:lnTo>
                  <a:lnTo>
                    <a:pt x="626833" y="419036"/>
                  </a:lnTo>
                  <a:lnTo>
                    <a:pt x="599147" y="457923"/>
                  </a:lnTo>
                  <a:lnTo>
                    <a:pt x="594385" y="463016"/>
                  </a:lnTo>
                  <a:lnTo>
                    <a:pt x="589800" y="468337"/>
                  </a:lnTo>
                  <a:lnTo>
                    <a:pt x="587565" y="471030"/>
                  </a:lnTo>
                  <a:lnTo>
                    <a:pt x="585012" y="473456"/>
                  </a:lnTo>
                  <a:lnTo>
                    <a:pt x="582587" y="476021"/>
                  </a:lnTo>
                  <a:lnTo>
                    <a:pt x="580110" y="478536"/>
                  </a:lnTo>
                  <a:lnTo>
                    <a:pt x="577735" y="481139"/>
                  </a:lnTo>
                  <a:lnTo>
                    <a:pt x="575221" y="483641"/>
                  </a:lnTo>
                  <a:lnTo>
                    <a:pt x="563562" y="494614"/>
                  </a:lnTo>
                  <a:lnTo>
                    <a:pt x="551307" y="505117"/>
                  </a:lnTo>
                  <a:lnTo>
                    <a:pt x="548551" y="507403"/>
                  </a:lnTo>
                  <a:lnTo>
                    <a:pt x="545680" y="509587"/>
                  </a:lnTo>
                  <a:lnTo>
                    <a:pt x="542848" y="511797"/>
                  </a:lnTo>
                  <a:lnTo>
                    <a:pt x="507111" y="536676"/>
                  </a:lnTo>
                  <a:lnTo>
                    <a:pt x="465518" y="559650"/>
                  </a:lnTo>
                  <a:lnTo>
                    <a:pt x="462153" y="561136"/>
                  </a:lnTo>
                  <a:lnTo>
                    <a:pt x="458863" y="562686"/>
                  </a:lnTo>
                  <a:lnTo>
                    <a:pt x="455510" y="564210"/>
                  </a:lnTo>
                  <a:lnTo>
                    <a:pt x="452221" y="565810"/>
                  </a:lnTo>
                  <a:lnTo>
                    <a:pt x="448919" y="567283"/>
                  </a:lnTo>
                  <a:lnTo>
                    <a:pt x="438505" y="564654"/>
                  </a:lnTo>
                  <a:lnTo>
                    <a:pt x="438505" y="571779"/>
                  </a:lnTo>
                  <a:lnTo>
                    <a:pt x="435495" y="573151"/>
                  </a:lnTo>
                  <a:lnTo>
                    <a:pt x="428612" y="575716"/>
                  </a:lnTo>
                  <a:lnTo>
                    <a:pt x="418414" y="579678"/>
                  </a:lnTo>
                  <a:lnTo>
                    <a:pt x="403021" y="585190"/>
                  </a:lnTo>
                  <a:lnTo>
                    <a:pt x="387515" y="590219"/>
                  </a:lnTo>
                  <a:lnTo>
                    <a:pt x="366801" y="596290"/>
                  </a:lnTo>
                  <a:lnTo>
                    <a:pt x="346113" y="601700"/>
                  </a:lnTo>
                  <a:lnTo>
                    <a:pt x="341325" y="602805"/>
                  </a:lnTo>
                  <a:lnTo>
                    <a:pt x="322529" y="573201"/>
                  </a:lnTo>
                  <a:lnTo>
                    <a:pt x="293052" y="520306"/>
                  </a:lnTo>
                  <a:lnTo>
                    <a:pt x="285788" y="505256"/>
                  </a:lnTo>
                  <a:lnTo>
                    <a:pt x="305854" y="517728"/>
                  </a:lnTo>
                  <a:lnTo>
                    <a:pt x="350697" y="540283"/>
                  </a:lnTo>
                  <a:lnTo>
                    <a:pt x="398589" y="559435"/>
                  </a:lnTo>
                  <a:lnTo>
                    <a:pt x="438505" y="571779"/>
                  </a:lnTo>
                  <a:lnTo>
                    <a:pt x="438505" y="564654"/>
                  </a:lnTo>
                  <a:lnTo>
                    <a:pt x="431800" y="562952"/>
                  </a:lnTo>
                  <a:lnTo>
                    <a:pt x="376567" y="543610"/>
                  </a:lnTo>
                  <a:lnTo>
                    <a:pt x="327075" y="520966"/>
                  </a:lnTo>
                  <a:lnTo>
                    <a:pt x="283006" y="495617"/>
                  </a:lnTo>
                  <a:lnTo>
                    <a:pt x="268452" y="469226"/>
                  </a:lnTo>
                  <a:lnTo>
                    <a:pt x="268452" y="485355"/>
                  </a:lnTo>
                  <a:lnTo>
                    <a:pt x="209918" y="439077"/>
                  </a:lnTo>
                  <a:lnTo>
                    <a:pt x="180276" y="409054"/>
                  </a:lnTo>
                  <a:lnTo>
                    <a:pt x="154851" y="378637"/>
                  </a:lnTo>
                  <a:lnTo>
                    <a:pt x="118224" y="323672"/>
                  </a:lnTo>
                  <a:lnTo>
                    <a:pt x="118351" y="323507"/>
                  </a:lnTo>
                  <a:lnTo>
                    <a:pt x="142100" y="297815"/>
                  </a:lnTo>
                  <a:lnTo>
                    <a:pt x="169557" y="272440"/>
                  </a:lnTo>
                  <a:lnTo>
                    <a:pt x="200494" y="248208"/>
                  </a:lnTo>
                  <a:lnTo>
                    <a:pt x="206870" y="296164"/>
                  </a:lnTo>
                  <a:lnTo>
                    <a:pt x="218998" y="351053"/>
                  </a:lnTo>
                  <a:lnTo>
                    <a:pt x="236029" y="406615"/>
                  </a:lnTo>
                  <a:lnTo>
                    <a:pt x="253923" y="453250"/>
                  </a:lnTo>
                  <a:lnTo>
                    <a:pt x="268452" y="485355"/>
                  </a:lnTo>
                  <a:lnTo>
                    <a:pt x="268452" y="469226"/>
                  </a:lnTo>
                  <a:lnTo>
                    <a:pt x="248894" y="421487"/>
                  </a:lnTo>
                  <a:lnTo>
                    <a:pt x="233362" y="375831"/>
                  </a:lnTo>
                  <a:lnTo>
                    <a:pt x="221640" y="332816"/>
                  </a:lnTo>
                  <a:lnTo>
                    <a:pt x="213283" y="292582"/>
                  </a:lnTo>
                  <a:lnTo>
                    <a:pt x="207886" y="255231"/>
                  </a:lnTo>
                  <a:lnTo>
                    <a:pt x="206933" y="243941"/>
                  </a:lnTo>
                  <a:lnTo>
                    <a:pt x="236537" y="224574"/>
                  </a:lnTo>
                  <a:lnTo>
                    <a:pt x="276555" y="203123"/>
                  </a:lnTo>
                  <a:lnTo>
                    <a:pt x="321259" y="183984"/>
                  </a:lnTo>
                  <a:lnTo>
                    <a:pt x="370878" y="167665"/>
                  </a:lnTo>
                  <a:lnTo>
                    <a:pt x="425665" y="154686"/>
                  </a:lnTo>
                  <a:lnTo>
                    <a:pt x="465518" y="148628"/>
                  </a:lnTo>
                  <a:lnTo>
                    <a:pt x="504393" y="171208"/>
                  </a:lnTo>
                  <a:lnTo>
                    <a:pt x="544918" y="200215"/>
                  </a:lnTo>
                  <a:lnTo>
                    <a:pt x="584492" y="234950"/>
                  </a:lnTo>
                  <a:lnTo>
                    <a:pt x="622604" y="275882"/>
                  </a:lnTo>
                  <a:lnTo>
                    <a:pt x="658710" y="323507"/>
                  </a:lnTo>
                  <a:lnTo>
                    <a:pt x="664260" y="319595"/>
                  </a:lnTo>
                  <a:lnTo>
                    <a:pt x="631532" y="275945"/>
                  </a:lnTo>
                  <a:lnTo>
                    <a:pt x="595858" y="236486"/>
                  </a:lnTo>
                  <a:lnTo>
                    <a:pt x="557352" y="201256"/>
                  </a:lnTo>
                  <a:lnTo>
                    <a:pt x="516064" y="170370"/>
                  </a:lnTo>
                  <a:lnTo>
                    <a:pt x="477012" y="146875"/>
                  </a:lnTo>
                  <a:lnTo>
                    <a:pt x="485863" y="145529"/>
                  </a:lnTo>
                  <a:lnTo>
                    <a:pt x="551726" y="140728"/>
                  </a:lnTo>
                  <a:lnTo>
                    <a:pt x="623481" y="140766"/>
                  </a:lnTo>
                  <a:lnTo>
                    <a:pt x="623735" y="133946"/>
                  </a:lnTo>
                  <a:lnTo>
                    <a:pt x="567677" y="133464"/>
                  </a:lnTo>
                  <a:lnTo>
                    <a:pt x="513816" y="135991"/>
                  </a:lnTo>
                  <a:lnTo>
                    <a:pt x="466166" y="141109"/>
                  </a:lnTo>
                  <a:lnTo>
                    <a:pt x="453910" y="135318"/>
                  </a:lnTo>
                  <a:lnTo>
                    <a:pt x="453910" y="142976"/>
                  </a:lnTo>
                  <a:lnTo>
                    <a:pt x="412953" y="150063"/>
                  </a:lnTo>
                  <a:lnTo>
                    <a:pt x="366064" y="161594"/>
                  </a:lnTo>
                  <a:lnTo>
                    <a:pt x="321602" y="176110"/>
                  </a:lnTo>
                  <a:lnTo>
                    <a:pt x="279641" y="193598"/>
                  </a:lnTo>
                  <a:lnTo>
                    <a:pt x="235572" y="216738"/>
                  </a:lnTo>
                  <a:lnTo>
                    <a:pt x="206260" y="235966"/>
                  </a:lnTo>
                  <a:lnTo>
                    <a:pt x="205003" y="220903"/>
                  </a:lnTo>
                  <a:lnTo>
                    <a:pt x="204228" y="189712"/>
                  </a:lnTo>
                  <a:lnTo>
                    <a:pt x="210642" y="111137"/>
                  </a:lnTo>
                  <a:lnTo>
                    <a:pt x="216179" y="87452"/>
                  </a:lnTo>
                  <a:lnTo>
                    <a:pt x="271094" y="89776"/>
                  </a:lnTo>
                  <a:lnTo>
                    <a:pt x="343458" y="102527"/>
                  </a:lnTo>
                  <a:lnTo>
                    <a:pt x="382460" y="113576"/>
                  </a:lnTo>
                  <a:lnTo>
                    <a:pt x="422630" y="128371"/>
                  </a:lnTo>
                  <a:lnTo>
                    <a:pt x="453910" y="142976"/>
                  </a:lnTo>
                  <a:lnTo>
                    <a:pt x="453910" y="135318"/>
                  </a:lnTo>
                  <a:lnTo>
                    <a:pt x="376504" y="104343"/>
                  </a:lnTo>
                  <a:lnTo>
                    <a:pt x="325221" y="91376"/>
                  </a:lnTo>
                  <a:lnTo>
                    <a:pt x="271843" y="83007"/>
                  </a:lnTo>
                  <a:lnTo>
                    <a:pt x="217754" y="80721"/>
                  </a:lnTo>
                  <a:lnTo>
                    <a:pt x="224282" y="52793"/>
                  </a:lnTo>
                  <a:lnTo>
                    <a:pt x="237896" y="16344"/>
                  </a:lnTo>
                  <a:lnTo>
                    <a:pt x="244246" y="3479"/>
                  </a:lnTo>
                  <a:lnTo>
                    <a:pt x="238467" y="0"/>
                  </a:lnTo>
                  <a:lnTo>
                    <a:pt x="231978" y="13081"/>
                  </a:lnTo>
                  <a:lnTo>
                    <a:pt x="218059" y="50139"/>
                  </a:lnTo>
                  <a:lnTo>
                    <a:pt x="210921" y="80429"/>
                  </a:lnTo>
                  <a:lnTo>
                    <a:pt x="185356" y="79336"/>
                  </a:lnTo>
                  <a:lnTo>
                    <a:pt x="115303" y="84709"/>
                  </a:lnTo>
                  <a:lnTo>
                    <a:pt x="68211" y="92710"/>
                  </a:lnTo>
                  <a:lnTo>
                    <a:pt x="50584" y="96939"/>
                  </a:lnTo>
                  <a:lnTo>
                    <a:pt x="52438" y="103517"/>
                  </a:lnTo>
                  <a:lnTo>
                    <a:pt x="69837" y="99326"/>
                  </a:lnTo>
                  <a:lnTo>
                    <a:pt x="116344" y="91427"/>
                  </a:lnTo>
                  <a:lnTo>
                    <a:pt x="185559" y="86144"/>
                  </a:lnTo>
                  <a:lnTo>
                    <a:pt x="209334" y="87160"/>
                  </a:lnTo>
                  <a:lnTo>
                    <a:pt x="204101" y="109423"/>
                  </a:lnTo>
                  <a:lnTo>
                    <a:pt x="197485" y="189153"/>
                  </a:lnTo>
                  <a:lnTo>
                    <a:pt x="199618" y="240334"/>
                  </a:lnTo>
                  <a:lnTo>
                    <a:pt x="194741" y="243522"/>
                  </a:lnTo>
                  <a:lnTo>
                    <a:pt x="157213" y="273900"/>
                  </a:lnTo>
                  <a:lnTo>
                    <a:pt x="123088" y="307797"/>
                  </a:lnTo>
                  <a:lnTo>
                    <a:pt x="114833" y="317855"/>
                  </a:lnTo>
                  <a:lnTo>
                    <a:pt x="83388" y="251447"/>
                  </a:lnTo>
                  <a:lnTo>
                    <a:pt x="63411" y="190296"/>
                  </a:lnTo>
                  <a:lnTo>
                    <a:pt x="52590" y="140373"/>
                  </a:lnTo>
                  <a:lnTo>
                    <a:pt x="48145" y="106565"/>
                  </a:lnTo>
                  <a:lnTo>
                    <a:pt x="47269" y="93776"/>
                  </a:lnTo>
                  <a:lnTo>
                    <a:pt x="40513" y="93954"/>
                  </a:lnTo>
                  <a:lnTo>
                    <a:pt x="45872" y="141160"/>
                  </a:lnTo>
                  <a:lnTo>
                    <a:pt x="56807" y="191744"/>
                  </a:lnTo>
                  <a:lnTo>
                    <a:pt x="77000" y="253669"/>
                  </a:lnTo>
                  <a:lnTo>
                    <a:pt x="109308" y="322008"/>
                  </a:lnTo>
                  <a:lnTo>
                    <a:pt x="110223" y="323481"/>
                  </a:lnTo>
                  <a:lnTo>
                    <a:pt x="92443" y="345147"/>
                  </a:lnTo>
                  <a:lnTo>
                    <a:pt x="51396" y="411200"/>
                  </a:lnTo>
                  <a:lnTo>
                    <a:pt x="24561" y="472567"/>
                  </a:lnTo>
                  <a:lnTo>
                    <a:pt x="9004" y="523621"/>
                  </a:lnTo>
                  <a:lnTo>
                    <a:pt x="0" y="572058"/>
                  </a:lnTo>
                  <a:lnTo>
                    <a:pt x="6743" y="572655"/>
                  </a:lnTo>
                  <a:lnTo>
                    <a:pt x="8521" y="559447"/>
                  </a:lnTo>
                  <a:lnTo>
                    <a:pt x="15646" y="524891"/>
                  </a:lnTo>
                  <a:lnTo>
                    <a:pt x="31000" y="474573"/>
                  </a:lnTo>
                  <a:lnTo>
                    <a:pt x="57505" y="414083"/>
                  </a:lnTo>
                  <a:lnTo>
                    <a:pt x="98056" y="348970"/>
                  </a:lnTo>
                  <a:lnTo>
                    <a:pt x="113792" y="329222"/>
                  </a:lnTo>
                  <a:lnTo>
                    <a:pt x="134010" y="361683"/>
                  </a:lnTo>
                  <a:lnTo>
                    <a:pt x="161912" y="398576"/>
                  </a:lnTo>
                  <a:lnTo>
                    <a:pt x="192951" y="432612"/>
                  </a:lnTo>
                  <a:lnTo>
                    <a:pt x="227050" y="463715"/>
                  </a:lnTo>
                  <a:lnTo>
                    <a:pt x="264147" y="491794"/>
                  </a:lnTo>
                  <a:lnTo>
                    <a:pt x="274205" y="498055"/>
                  </a:lnTo>
                  <a:lnTo>
                    <a:pt x="275183" y="500202"/>
                  </a:lnTo>
                  <a:lnTo>
                    <a:pt x="299770" y="547382"/>
                  </a:lnTo>
                  <a:lnTo>
                    <a:pt x="327647" y="594728"/>
                  </a:lnTo>
                  <a:lnTo>
                    <a:pt x="334048" y="604494"/>
                  </a:lnTo>
                  <a:lnTo>
                    <a:pt x="325526" y="606450"/>
                  </a:lnTo>
                  <a:lnTo>
                    <a:pt x="284886" y="614095"/>
                  </a:lnTo>
                  <a:lnTo>
                    <a:pt x="245427" y="619620"/>
                  </a:lnTo>
                  <a:lnTo>
                    <a:pt x="189509" y="624560"/>
                  </a:lnTo>
                  <a:lnTo>
                    <a:pt x="123329" y="626529"/>
                  </a:lnTo>
                  <a:lnTo>
                    <a:pt x="94754" y="626160"/>
                  </a:lnTo>
                  <a:lnTo>
                    <a:pt x="48463" y="623989"/>
                  </a:lnTo>
                  <a:lnTo>
                    <a:pt x="9944" y="620369"/>
                  </a:lnTo>
                  <a:lnTo>
                    <a:pt x="9131" y="620280"/>
                  </a:lnTo>
                  <a:lnTo>
                    <a:pt x="2705" y="688213"/>
                  </a:lnTo>
                  <a:lnTo>
                    <a:pt x="5854" y="688390"/>
                  </a:lnTo>
                  <a:lnTo>
                    <a:pt x="14465" y="688759"/>
                  </a:lnTo>
                  <a:lnTo>
                    <a:pt x="20662" y="688962"/>
                  </a:lnTo>
                  <a:lnTo>
                    <a:pt x="36639" y="689241"/>
                  </a:lnTo>
                  <a:lnTo>
                    <a:pt x="46329" y="689267"/>
                  </a:lnTo>
                  <a:lnTo>
                    <a:pt x="68884" y="689013"/>
                  </a:lnTo>
                  <a:lnTo>
                    <a:pt x="125450" y="686371"/>
                  </a:lnTo>
                  <a:lnTo>
                    <a:pt x="176377" y="681647"/>
                  </a:lnTo>
                  <a:lnTo>
                    <a:pt x="233095" y="673646"/>
                  </a:lnTo>
                  <a:lnTo>
                    <a:pt x="273405" y="665962"/>
                  </a:lnTo>
                  <a:lnTo>
                    <a:pt x="315137" y="656094"/>
                  </a:lnTo>
                  <a:lnTo>
                    <a:pt x="357784" y="643674"/>
                  </a:lnTo>
                  <a:lnTo>
                    <a:pt x="359448" y="643115"/>
                  </a:lnTo>
                  <a:lnTo>
                    <a:pt x="393090" y="689571"/>
                  </a:lnTo>
                  <a:lnTo>
                    <a:pt x="398424" y="685419"/>
                  </a:lnTo>
                  <a:lnTo>
                    <a:pt x="366433" y="640753"/>
                  </a:lnTo>
                  <a:lnTo>
                    <a:pt x="379260" y="636422"/>
                  </a:lnTo>
                  <a:lnTo>
                    <a:pt x="416775" y="621906"/>
                  </a:lnTo>
                  <a:lnTo>
                    <a:pt x="439737" y="611606"/>
                  </a:lnTo>
                  <a:lnTo>
                    <a:pt x="450354" y="606717"/>
                  </a:lnTo>
                  <a:lnTo>
                    <a:pt x="457238" y="602996"/>
                  </a:lnTo>
                  <a:lnTo>
                    <a:pt x="464210" y="599465"/>
                  </a:lnTo>
                  <a:lnTo>
                    <a:pt x="467664" y="597662"/>
                  </a:lnTo>
                  <a:lnTo>
                    <a:pt x="471055" y="595693"/>
                  </a:lnTo>
                  <a:lnTo>
                    <a:pt x="477901" y="591934"/>
                  </a:lnTo>
                  <a:lnTo>
                    <a:pt x="481355" y="590080"/>
                  </a:lnTo>
                  <a:lnTo>
                    <a:pt x="490385" y="584504"/>
                  </a:lnTo>
                  <a:lnTo>
                    <a:pt x="503262" y="587438"/>
                  </a:lnTo>
                  <a:lnTo>
                    <a:pt x="559892" y="596226"/>
                  </a:lnTo>
                  <a:lnTo>
                    <a:pt x="560717" y="589457"/>
                  </a:lnTo>
                  <a:lnTo>
                    <a:pt x="498703" y="579361"/>
                  </a:lnTo>
                  <a:lnTo>
                    <a:pt x="504659" y="575678"/>
                  </a:lnTo>
                  <a:lnTo>
                    <a:pt x="524040" y="562444"/>
                  </a:lnTo>
                  <a:lnTo>
                    <a:pt x="542671" y="548297"/>
                  </a:lnTo>
                  <a:lnTo>
                    <a:pt x="560374" y="533184"/>
                  </a:lnTo>
                  <a:lnTo>
                    <a:pt x="563245" y="530593"/>
                  </a:lnTo>
                  <a:lnTo>
                    <a:pt x="566127" y="528027"/>
                  </a:lnTo>
                  <a:lnTo>
                    <a:pt x="568921" y="525399"/>
                  </a:lnTo>
                  <a:lnTo>
                    <a:pt x="571652" y="522668"/>
                  </a:lnTo>
                  <a:lnTo>
                    <a:pt x="577138" y="517296"/>
                  </a:lnTo>
                  <a:lnTo>
                    <a:pt x="581202" y="513245"/>
                  </a:lnTo>
                  <a:lnTo>
                    <a:pt x="590232" y="503428"/>
                  </a:lnTo>
                  <a:lnTo>
                    <a:pt x="592810" y="500659"/>
                  </a:lnTo>
                  <a:lnTo>
                    <a:pt x="595325" y="497801"/>
                  </a:lnTo>
                  <a:lnTo>
                    <a:pt x="597712" y="494880"/>
                  </a:lnTo>
                  <a:lnTo>
                    <a:pt x="602538" y="489089"/>
                  </a:lnTo>
                  <a:lnTo>
                    <a:pt x="605053" y="486308"/>
                  </a:lnTo>
                  <a:lnTo>
                    <a:pt x="607237" y="483260"/>
                  </a:lnTo>
                  <a:lnTo>
                    <a:pt x="611720" y="477266"/>
                  </a:lnTo>
                  <a:lnTo>
                    <a:pt x="642797" y="428358"/>
                  </a:lnTo>
                  <a:lnTo>
                    <a:pt x="659993" y="390817"/>
                  </a:lnTo>
                  <a:lnTo>
                    <a:pt x="672274" y="353872"/>
                  </a:lnTo>
                  <a:lnTo>
                    <a:pt x="681951" y="310070"/>
                  </a:lnTo>
                  <a:lnTo>
                    <a:pt x="682523" y="307314"/>
                  </a:lnTo>
                  <a:lnTo>
                    <a:pt x="682764" y="304482"/>
                  </a:lnTo>
                  <a:lnTo>
                    <a:pt x="683183" y="301752"/>
                  </a:lnTo>
                  <a:lnTo>
                    <a:pt x="683895" y="296252"/>
                  </a:lnTo>
                  <a:lnTo>
                    <a:pt x="685330" y="285661"/>
                  </a:lnTo>
                  <a:lnTo>
                    <a:pt x="686612" y="270332"/>
                  </a:lnTo>
                  <a:lnTo>
                    <a:pt x="687057" y="265417"/>
                  </a:lnTo>
                  <a:lnTo>
                    <a:pt x="687222" y="263004"/>
                  </a:lnTo>
                  <a:lnTo>
                    <a:pt x="687844" y="246672"/>
                  </a:lnTo>
                  <a:lnTo>
                    <a:pt x="688035" y="2422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10">
              <a:extLst>
                <a:ext uri="{FF2B5EF4-FFF2-40B4-BE49-F238E27FC236}">
                  <a16:creationId xmlns:a16="http://schemas.microsoft.com/office/drawing/2014/main" id="{8C6A2230-25D2-FA19-19C5-0386F153C7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104" y="460836"/>
              <a:ext cx="65798" cy="66522"/>
            </a:xfrm>
            <a:prstGeom prst="rect">
              <a:avLst/>
            </a:prstGeom>
          </p:spPr>
        </p:pic>
        <p:sp>
          <p:nvSpPr>
            <p:cNvPr id="7" name="object 11">
              <a:extLst>
                <a:ext uri="{FF2B5EF4-FFF2-40B4-BE49-F238E27FC236}">
                  <a16:creationId xmlns:a16="http://schemas.microsoft.com/office/drawing/2014/main" id="{F77864B0-590C-619B-A6DF-25C5A09BAF24}"/>
                </a:ext>
              </a:extLst>
            </p:cNvPr>
            <p:cNvSpPr/>
            <p:nvPr/>
          </p:nvSpPr>
          <p:spPr>
            <a:xfrm>
              <a:off x="554421" y="384054"/>
              <a:ext cx="40640" cy="41275"/>
            </a:xfrm>
            <a:custGeom>
              <a:avLst/>
              <a:gdLst/>
              <a:ahLst/>
              <a:cxnLst/>
              <a:rect l="l" t="t" r="r" b="b"/>
              <a:pathLst>
                <a:path w="40640" h="41275">
                  <a:moveTo>
                    <a:pt x="20243" y="0"/>
                  </a:moveTo>
                  <a:lnTo>
                    <a:pt x="12360" y="1609"/>
                  </a:lnTo>
                  <a:lnTo>
                    <a:pt x="5926" y="5999"/>
                  </a:lnTo>
                  <a:lnTo>
                    <a:pt x="1589" y="12510"/>
                  </a:lnTo>
                  <a:lnTo>
                    <a:pt x="0" y="20485"/>
                  </a:lnTo>
                  <a:lnTo>
                    <a:pt x="1589" y="28448"/>
                  </a:lnTo>
                  <a:lnTo>
                    <a:pt x="5926" y="34961"/>
                  </a:lnTo>
                  <a:lnTo>
                    <a:pt x="12360" y="39357"/>
                  </a:lnTo>
                  <a:lnTo>
                    <a:pt x="20243" y="40970"/>
                  </a:lnTo>
                  <a:lnTo>
                    <a:pt x="28123" y="39357"/>
                  </a:lnTo>
                  <a:lnTo>
                    <a:pt x="34563" y="34961"/>
                  </a:lnTo>
                  <a:lnTo>
                    <a:pt x="38906" y="28448"/>
                  </a:lnTo>
                  <a:lnTo>
                    <a:pt x="40500" y="20485"/>
                  </a:lnTo>
                  <a:lnTo>
                    <a:pt x="38906" y="12510"/>
                  </a:lnTo>
                  <a:lnTo>
                    <a:pt x="34563" y="5999"/>
                  </a:lnTo>
                  <a:lnTo>
                    <a:pt x="28123" y="1609"/>
                  </a:lnTo>
                  <a:lnTo>
                    <a:pt x="202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12">
              <a:extLst>
                <a:ext uri="{FF2B5EF4-FFF2-40B4-BE49-F238E27FC236}">
                  <a16:creationId xmlns:a16="http://schemas.microsoft.com/office/drawing/2014/main" id="{9EC2BF1F-E674-BD40-5BFE-DF1966FCD0F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8459" y="601180"/>
              <a:ext cx="108342" cy="123532"/>
            </a:xfrm>
            <a:prstGeom prst="rect">
              <a:avLst/>
            </a:prstGeom>
          </p:spPr>
        </p:pic>
        <p:pic>
          <p:nvPicPr>
            <p:cNvPr id="9" name="object 13">
              <a:extLst>
                <a:ext uri="{FF2B5EF4-FFF2-40B4-BE49-F238E27FC236}">
                  <a16:creationId xmlns:a16="http://schemas.microsoft.com/office/drawing/2014/main" id="{498FD5F2-E7E4-9DEF-81B9-5F5E7855CAD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513" y="434784"/>
              <a:ext cx="108275" cy="123596"/>
            </a:xfrm>
            <a:prstGeom prst="rect">
              <a:avLst/>
            </a:prstGeom>
          </p:spPr>
        </p:pic>
        <p:pic>
          <p:nvPicPr>
            <p:cNvPr id="10" name="object 14">
              <a:extLst>
                <a:ext uri="{FF2B5EF4-FFF2-40B4-BE49-F238E27FC236}">
                  <a16:creationId xmlns:a16="http://schemas.microsoft.com/office/drawing/2014/main" id="{CA71A84F-79DB-8A8F-03F4-20D69882182F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3270" y="259550"/>
              <a:ext cx="108381" cy="124828"/>
            </a:xfrm>
            <a:prstGeom prst="rect">
              <a:avLst/>
            </a:prstGeom>
          </p:spPr>
        </p:pic>
        <p:pic>
          <p:nvPicPr>
            <p:cNvPr id="11" name="object 15">
              <a:extLst>
                <a:ext uri="{FF2B5EF4-FFF2-40B4-BE49-F238E27FC236}">
                  <a16:creationId xmlns:a16="http://schemas.microsoft.com/office/drawing/2014/main" id="{9AE8AE4D-4B63-78BF-051B-53D114CED48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0242" y="187835"/>
              <a:ext cx="108343" cy="124914"/>
            </a:xfrm>
            <a:prstGeom prst="rect">
              <a:avLst/>
            </a:prstGeom>
          </p:spPr>
        </p:pic>
        <p:pic>
          <p:nvPicPr>
            <p:cNvPr id="12" name="object 16">
              <a:extLst>
                <a:ext uri="{FF2B5EF4-FFF2-40B4-BE49-F238E27FC236}">
                  <a16:creationId xmlns:a16="http://schemas.microsoft.com/office/drawing/2014/main" id="{5CCBE6D9-C2AE-C20B-ABAD-743C6D6E826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5199" y="398551"/>
              <a:ext cx="425855" cy="397848"/>
            </a:xfrm>
            <a:prstGeom prst="rect">
              <a:avLst/>
            </a:prstGeom>
          </p:spPr>
        </p:pic>
        <p:pic>
          <p:nvPicPr>
            <p:cNvPr id="13" name="object 17">
              <a:extLst>
                <a:ext uri="{FF2B5EF4-FFF2-40B4-BE49-F238E27FC236}">
                  <a16:creationId xmlns:a16="http://schemas.microsoft.com/office/drawing/2014/main" id="{1A83C6B8-B297-6DCD-1BD0-3E30AD664165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3279" y="192440"/>
              <a:ext cx="185602" cy="187607"/>
            </a:xfrm>
            <a:prstGeom prst="rect">
              <a:avLst/>
            </a:prstGeom>
          </p:spPr>
        </p:pic>
      </p:grpSp>
      <p:sp>
        <p:nvSpPr>
          <p:cNvPr id="14" name="object 22">
            <a:extLst>
              <a:ext uri="{FF2B5EF4-FFF2-40B4-BE49-F238E27FC236}">
                <a16:creationId xmlns:a16="http://schemas.microsoft.com/office/drawing/2014/main" id="{F8405B76-07D8-F6A8-54D0-51E8A654A581}"/>
              </a:ext>
            </a:extLst>
          </p:cNvPr>
          <p:cNvSpPr txBox="1">
            <a:spLocks/>
          </p:cNvSpPr>
          <p:nvPr userDrawn="1"/>
        </p:nvSpPr>
        <p:spPr>
          <a:xfrm>
            <a:off x="1055856" y="73694"/>
            <a:ext cx="6793186" cy="6674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84455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578"/>
              </a:buClr>
              <a:buSzPts val="2600"/>
              <a:buFont typeface="Calibri"/>
              <a:buNone/>
              <a:defRPr sz="2600" b="1" i="0" u="none" strike="noStrike" cap="none">
                <a:solidFill>
                  <a:srgbClr val="00457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 indent="-12700" algn="ctr">
              <a:lnSpc>
                <a:spcPct val="79500"/>
              </a:lnSpc>
              <a:spcBef>
                <a:spcPts val="665"/>
              </a:spcBef>
            </a:pPr>
            <a:r>
              <a:rPr lang="en-GB" sz="2000" spc="1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5th IEEE </a:t>
            </a:r>
            <a:r>
              <a:rPr lang="en-GB" sz="2000" spc="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International Conference </a:t>
            </a:r>
            <a:r>
              <a:rPr lang="en-GB" sz="2000" spc="20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000" spc="2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Telecommunications </a:t>
            </a:r>
            <a:r>
              <a:rPr lang="en-GB" sz="2000" spc="20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spc="10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Photonics</a:t>
            </a:r>
            <a:r>
              <a:rPr lang="en-GB" sz="2000" spc="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spc="1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(ICTP)</a:t>
            </a:r>
            <a:r>
              <a:rPr lang="en-GB" sz="2000" spc="5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spc="20" dirty="0">
                <a:solidFill>
                  <a:srgbClr val="035B98"/>
                </a:solidFill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7518EC1C-5EB0-CE65-0A18-34070DC6DF02}"/>
              </a:ext>
            </a:extLst>
          </p:cNvPr>
          <p:cNvSpPr txBox="1"/>
          <p:nvPr userDrawn="1"/>
        </p:nvSpPr>
        <p:spPr>
          <a:xfrm>
            <a:off x="1146296" y="792576"/>
            <a:ext cx="6742197" cy="36612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1365"/>
              </a:lnSpc>
              <a:spcBef>
                <a:spcPts val="125"/>
              </a:spcBef>
            </a:pPr>
            <a:r>
              <a:rPr sz="1400" b="1" spc="10" dirty="0">
                <a:solidFill>
                  <a:srgbClr val="035B98"/>
                </a:solidFill>
                <a:latin typeface="Calibri"/>
                <a:cs typeface="Calibri"/>
              </a:rPr>
              <a:t>December</a:t>
            </a:r>
            <a:r>
              <a:rPr sz="1400" b="1" spc="-10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400" b="1" spc="10" dirty="0">
                <a:solidFill>
                  <a:srgbClr val="035B98"/>
                </a:solidFill>
                <a:latin typeface="Calibri"/>
                <a:cs typeface="Calibri"/>
              </a:rPr>
              <a:t>2</a:t>
            </a:r>
            <a:r>
              <a:rPr lang="en-US" sz="1400" b="1" spc="10" dirty="0">
                <a:solidFill>
                  <a:srgbClr val="035B98"/>
                </a:solidFill>
                <a:latin typeface="Calibri"/>
                <a:cs typeface="Calibri"/>
              </a:rPr>
              <a:t>1</a:t>
            </a:r>
            <a:r>
              <a:rPr sz="1400" b="1" spc="10" dirty="0">
                <a:solidFill>
                  <a:srgbClr val="035B98"/>
                </a:solidFill>
                <a:latin typeface="Calibri"/>
                <a:cs typeface="Calibri"/>
              </a:rPr>
              <a:t>-2</a:t>
            </a:r>
            <a:r>
              <a:rPr lang="en-US" sz="1400" b="1" spc="10" dirty="0">
                <a:solidFill>
                  <a:srgbClr val="035B98"/>
                </a:solidFill>
                <a:latin typeface="Calibri"/>
                <a:cs typeface="Calibri"/>
              </a:rPr>
              <a:t>3</a:t>
            </a:r>
            <a:r>
              <a:rPr sz="1400" b="1" spc="10" dirty="0">
                <a:solidFill>
                  <a:srgbClr val="035B98"/>
                </a:solidFill>
                <a:latin typeface="Calibri"/>
                <a:cs typeface="Calibri"/>
              </a:rPr>
              <a:t>,</a:t>
            </a:r>
            <a:r>
              <a:rPr sz="1400" b="1" spc="-5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400" b="1" spc="15" dirty="0">
                <a:solidFill>
                  <a:srgbClr val="035B98"/>
                </a:solidFill>
                <a:latin typeface="Calibri"/>
                <a:cs typeface="Calibri"/>
              </a:rPr>
              <a:t>202</a:t>
            </a:r>
            <a:r>
              <a:rPr lang="en-US" sz="1400" b="1" spc="15" dirty="0">
                <a:solidFill>
                  <a:srgbClr val="035B98"/>
                </a:solidFill>
                <a:latin typeface="Calibri"/>
                <a:cs typeface="Calibri"/>
              </a:rPr>
              <a:t>3</a:t>
            </a:r>
            <a:endParaRPr sz="1400" dirty="0">
              <a:solidFill>
                <a:srgbClr val="035B98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ts val="1230"/>
              </a:lnSpc>
              <a:spcBef>
                <a:spcPts val="130"/>
              </a:spcBef>
            </a:pP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Dept.</a:t>
            </a:r>
            <a:r>
              <a:rPr sz="1250" b="1" spc="5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of EEE, </a:t>
            </a:r>
            <a:r>
              <a:rPr sz="1250" b="1" spc="15" dirty="0">
                <a:solidFill>
                  <a:srgbClr val="035B98"/>
                </a:solidFill>
                <a:latin typeface="Calibri"/>
                <a:cs typeface="Calibri"/>
              </a:rPr>
              <a:t>Bangladesh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spc="5" dirty="0">
                <a:solidFill>
                  <a:srgbClr val="035B98"/>
                </a:solidFill>
                <a:latin typeface="Calibri"/>
                <a:cs typeface="Calibri"/>
              </a:rPr>
              <a:t>University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 of Engineering </a:t>
            </a:r>
            <a:r>
              <a:rPr sz="1250" b="1" spc="15" dirty="0">
                <a:solidFill>
                  <a:srgbClr val="035B98"/>
                </a:solidFill>
                <a:latin typeface="Calibri"/>
                <a:cs typeface="Calibri"/>
              </a:rPr>
              <a:t>and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dirty="0">
                <a:solidFill>
                  <a:srgbClr val="035B98"/>
                </a:solidFill>
                <a:latin typeface="Calibri"/>
                <a:cs typeface="Calibri"/>
              </a:rPr>
              <a:t>Technology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spc="15" dirty="0">
                <a:solidFill>
                  <a:srgbClr val="035B98"/>
                </a:solidFill>
                <a:latin typeface="Calibri"/>
                <a:cs typeface="Calibri"/>
              </a:rPr>
              <a:t>(BUET) </a:t>
            </a:r>
            <a:r>
              <a:rPr sz="1250" b="1" spc="-265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spc="10" dirty="0">
                <a:solidFill>
                  <a:srgbClr val="035B98"/>
                </a:solidFill>
                <a:latin typeface="Calibri"/>
                <a:cs typeface="Calibri"/>
              </a:rPr>
              <a:t>Dhaka,</a:t>
            </a:r>
            <a:r>
              <a:rPr sz="1250" b="1" dirty="0">
                <a:solidFill>
                  <a:srgbClr val="035B98"/>
                </a:solidFill>
                <a:latin typeface="Calibri"/>
                <a:cs typeface="Calibri"/>
              </a:rPr>
              <a:t> </a:t>
            </a:r>
            <a:r>
              <a:rPr sz="1250" b="1" spc="15" dirty="0">
                <a:solidFill>
                  <a:srgbClr val="035B98"/>
                </a:solidFill>
                <a:latin typeface="Calibri"/>
                <a:cs typeface="Calibri"/>
              </a:rPr>
              <a:t>Bangladesh</a:t>
            </a:r>
            <a:endParaRPr sz="1250" dirty="0">
              <a:solidFill>
                <a:srgbClr val="035B98"/>
              </a:solidFill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9E3DD8-C50D-3F87-D42B-74DDFF0E49B2}"/>
              </a:ext>
            </a:extLst>
          </p:cNvPr>
          <p:cNvSpPr txBox="1"/>
          <p:nvPr userDrawn="1"/>
        </p:nvSpPr>
        <p:spPr>
          <a:xfrm>
            <a:off x="7867500" y="1060268"/>
            <a:ext cx="148640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1" spc="-25" dirty="0">
                <a:solidFill>
                  <a:srgbClr val="0C58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ieee-ictp.buet.ac.bd</a:t>
            </a:r>
            <a:endParaRPr lang="en-GB" sz="900" b="1" dirty="0">
              <a:solidFill>
                <a:srgbClr val="0C58A7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1C3096-45B6-238F-5ED4-9CF2D52E662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940597" y="107616"/>
            <a:ext cx="1001911" cy="1001911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1AC2C0F0-3EB8-443C-57DF-B8E052AA767B}"/>
              </a:ext>
            </a:extLst>
          </p:cNvPr>
          <p:cNvGrpSpPr/>
          <p:nvPr userDrawn="1"/>
        </p:nvGrpSpPr>
        <p:grpSpPr>
          <a:xfrm>
            <a:off x="3959504" y="1189727"/>
            <a:ext cx="2450400" cy="579226"/>
            <a:chOff x="4035417" y="1184985"/>
            <a:chExt cx="2450400" cy="579226"/>
          </a:xfrm>
        </p:grpSpPr>
        <p:pic>
          <p:nvPicPr>
            <p:cNvPr id="25" name="object 49">
              <a:extLst>
                <a:ext uri="{FF2B5EF4-FFF2-40B4-BE49-F238E27FC236}">
                  <a16:creationId xmlns:a16="http://schemas.microsoft.com/office/drawing/2014/main" id="{C0734422-CB52-88D0-1446-587D21DAB835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4035417" y="1340000"/>
              <a:ext cx="802880" cy="371774"/>
            </a:xfrm>
            <a:prstGeom prst="rect">
              <a:avLst/>
            </a:prstGeom>
          </p:spPr>
        </p:pic>
        <p:sp>
          <p:nvSpPr>
            <p:cNvPr id="26" name="object 55">
              <a:extLst>
                <a:ext uri="{FF2B5EF4-FFF2-40B4-BE49-F238E27FC236}">
                  <a16:creationId xmlns:a16="http://schemas.microsoft.com/office/drawing/2014/main" id="{D238B691-DB2D-5999-ABF3-394176B101A2}"/>
                </a:ext>
              </a:extLst>
            </p:cNvPr>
            <p:cNvSpPr txBox="1"/>
            <p:nvPr userDrawn="1"/>
          </p:nvSpPr>
          <p:spPr>
            <a:xfrm>
              <a:off x="4602556" y="1184985"/>
              <a:ext cx="1718945" cy="123752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700" b="1" spc="-190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sz="700" b="1" spc="-40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echnical</a:t>
              </a:r>
              <a:r>
                <a:rPr sz="700" b="1" spc="-110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700" b="1" spc="-35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sz="700" b="1" spc="30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sz="700" b="1" spc="-10" dirty="0">
                  <a:solidFill>
                    <a:srgbClr val="3070A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-sponsors</a:t>
              </a:r>
              <a:endParaRPr sz="700" b="1" dirty="0">
                <a:solidFill>
                  <a:srgbClr val="3070A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7" name="Graphic 1">
              <a:extLst>
                <a:ext uri="{FF2B5EF4-FFF2-40B4-BE49-F238E27FC236}">
                  <a16:creationId xmlns:a16="http://schemas.microsoft.com/office/drawing/2014/main" id="{E4D09779-2F4E-22F5-A6A3-F5E11987B9E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b="39693"/>
            <a:stretch/>
          </p:blipFill>
          <p:spPr bwMode="auto">
            <a:xfrm>
              <a:off x="5026924" y="1330129"/>
              <a:ext cx="1069690" cy="25210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C3464A78-7E39-A4B0-6E5B-B31F76E6234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4997377" y="1548767"/>
              <a:ext cx="14884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en-US" sz="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Bangladesh Section</a:t>
              </a:r>
              <a:endPara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2A49E7F-23AC-47F3-3FDE-B264C0739178}"/>
              </a:ext>
            </a:extLst>
          </p:cNvPr>
          <p:cNvGrpSpPr/>
          <p:nvPr userDrawn="1"/>
        </p:nvGrpSpPr>
        <p:grpSpPr>
          <a:xfrm>
            <a:off x="6309573" y="1149861"/>
            <a:ext cx="1493941" cy="563991"/>
            <a:chOff x="6412491" y="1149830"/>
            <a:chExt cx="1493941" cy="563991"/>
          </a:xfrm>
        </p:grpSpPr>
        <p:sp>
          <p:nvSpPr>
            <p:cNvPr id="23" name="object 4">
              <a:extLst>
                <a:ext uri="{FF2B5EF4-FFF2-40B4-BE49-F238E27FC236}">
                  <a16:creationId xmlns:a16="http://schemas.microsoft.com/office/drawing/2014/main" id="{C043FC01-F276-AA57-1B3F-2D8909EB2958}"/>
                </a:ext>
              </a:extLst>
            </p:cNvPr>
            <p:cNvSpPr txBox="1"/>
            <p:nvPr userDrawn="1"/>
          </p:nvSpPr>
          <p:spPr>
            <a:xfrm>
              <a:off x="6434566" y="1149830"/>
              <a:ext cx="1015365" cy="123752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700" b="1" spc="5" dirty="0">
                  <a:solidFill>
                    <a:srgbClr val="035B98"/>
                  </a:solidFill>
                  <a:latin typeface="Arial"/>
                  <a:cs typeface="Arial"/>
                </a:rPr>
                <a:t>Supported</a:t>
              </a:r>
              <a:r>
                <a:rPr sz="700" b="1" spc="-80" dirty="0">
                  <a:solidFill>
                    <a:srgbClr val="035B98"/>
                  </a:solidFill>
                  <a:latin typeface="Arial"/>
                  <a:cs typeface="Arial"/>
                </a:rPr>
                <a:t> </a:t>
              </a:r>
              <a:r>
                <a:rPr sz="700" b="1" spc="5" dirty="0">
                  <a:solidFill>
                    <a:srgbClr val="035B98"/>
                  </a:solidFill>
                  <a:latin typeface="Arial"/>
                  <a:cs typeface="Arial"/>
                </a:rPr>
                <a:t>by</a:t>
              </a:r>
              <a:endParaRPr sz="700" dirty="0">
                <a:solidFill>
                  <a:srgbClr val="035B98"/>
                </a:solidFill>
                <a:latin typeface="Arial"/>
                <a:cs typeface="Arial"/>
              </a:endParaRPr>
            </a:p>
          </p:txBody>
        </p:sp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EDC97510-6501-85C6-377B-BA16806AF42B}"/>
                </a:ext>
              </a:extLst>
            </p:cNvPr>
            <p:cNvSpPr txBox="1"/>
            <p:nvPr userDrawn="1"/>
          </p:nvSpPr>
          <p:spPr>
            <a:xfrm>
              <a:off x="6896782" y="1407922"/>
              <a:ext cx="1009650" cy="155812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900" b="1" spc="10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Dept.</a:t>
              </a:r>
              <a:r>
                <a:rPr sz="900" b="1" spc="-10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 </a:t>
              </a:r>
              <a:r>
                <a:rPr sz="900" b="1" spc="15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of</a:t>
              </a:r>
              <a:r>
                <a:rPr sz="9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 </a:t>
              </a:r>
              <a:r>
                <a:rPr sz="900" b="1" spc="15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EEE,</a:t>
              </a:r>
              <a:r>
                <a:rPr sz="900" b="1" spc="-10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 </a:t>
              </a:r>
              <a:r>
                <a:rPr sz="900" b="1" spc="15" dirty="0">
                  <a:solidFill>
                    <a:schemeClr val="tx1"/>
                  </a:solidFill>
                  <a:latin typeface="Arial Narrow" panose="020B0606020202030204" pitchFamily="34" charset="0"/>
                  <a:cs typeface="Arial"/>
                </a:rPr>
                <a:t>BUET</a:t>
              </a:r>
              <a:endParaRPr sz="900" b="1" dirty="0">
                <a:solidFill>
                  <a:schemeClr val="tx1"/>
                </a:solidFill>
                <a:latin typeface="Arial Narrow" panose="020B0606020202030204" pitchFamily="34" charset="0"/>
                <a:cs typeface="Arial"/>
              </a:endParaRPr>
            </a:p>
          </p:txBody>
        </p:sp>
        <p:pic>
          <p:nvPicPr>
            <p:cNvPr id="29" name="Graphic 1">
              <a:extLst>
                <a:ext uri="{FF2B5EF4-FFF2-40B4-BE49-F238E27FC236}">
                  <a16:creationId xmlns:a16="http://schemas.microsoft.com/office/drawing/2014/main" id="{2CD51261-4927-F65D-AF80-95333F9108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r="80094"/>
            <a:stretch/>
          </p:blipFill>
          <p:spPr>
            <a:xfrm>
              <a:off x="6412491" y="1301890"/>
              <a:ext cx="425721" cy="411931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B10AE6-CE82-6B9E-D9F9-1A4BDFD8F47E}"/>
              </a:ext>
            </a:extLst>
          </p:cNvPr>
          <p:cNvGrpSpPr/>
          <p:nvPr userDrawn="1"/>
        </p:nvGrpSpPr>
        <p:grpSpPr>
          <a:xfrm>
            <a:off x="1721437" y="1176303"/>
            <a:ext cx="2234440" cy="537550"/>
            <a:chOff x="986508" y="1209816"/>
            <a:chExt cx="2234440" cy="537550"/>
          </a:xfrm>
        </p:grpSpPr>
        <p:sp>
          <p:nvSpPr>
            <p:cNvPr id="31" name="object 3">
              <a:extLst>
                <a:ext uri="{FF2B5EF4-FFF2-40B4-BE49-F238E27FC236}">
                  <a16:creationId xmlns:a16="http://schemas.microsoft.com/office/drawing/2014/main" id="{1D2B997B-41E8-6250-8E45-149C567D83CA}"/>
                </a:ext>
              </a:extLst>
            </p:cNvPr>
            <p:cNvSpPr txBox="1"/>
            <p:nvPr userDrawn="1"/>
          </p:nvSpPr>
          <p:spPr>
            <a:xfrm>
              <a:off x="1834389" y="1627334"/>
              <a:ext cx="1386559" cy="120032"/>
            </a:xfrm>
            <a:prstGeom prst="rect">
              <a:avLst/>
            </a:prstGeom>
          </p:spPr>
          <p:txBody>
            <a:bodyPr vert="horz" wrap="square" lIns="0" tIns="45719" rIns="0" bIns="0" rtlCol="0">
              <a:spAutoFit/>
            </a:bodyPr>
            <a:lstStyle/>
            <a:p>
              <a:pPr marL="12700" marR="5080" indent="179705">
                <a:lnSpc>
                  <a:spcPct val="79600"/>
                </a:lnSpc>
                <a:spcBef>
                  <a:spcPts val="359"/>
                </a:spcBef>
              </a:pPr>
              <a:r>
                <a:rPr sz="600" b="1" i="1" dirty="0">
                  <a:solidFill>
                    <a:srgbClr val="035B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Bangladesh</a:t>
              </a:r>
              <a:r>
                <a:rPr sz="600" b="1" i="1" spc="-65" dirty="0">
                  <a:solidFill>
                    <a:srgbClr val="035B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600" b="1" i="1" dirty="0">
                  <a:solidFill>
                    <a:srgbClr val="035B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Chapter</a:t>
              </a:r>
              <a:endParaRPr sz="600" i="1" dirty="0">
                <a:solidFill>
                  <a:srgbClr val="035B9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B1F5B1B-6F4B-7EF2-8B54-1313DEF99771}"/>
                </a:ext>
              </a:extLst>
            </p:cNvPr>
            <p:cNvGrpSpPr/>
            <p:nvPr userDrawn="1"/>
          </p:nvGrpSpPr>
          <p:grpSpPr>
            <a:xfrm>
              <a:off x="986508" y="1209816"/>
              <a:ext cx="1857346" cy="473029"/>
              <a:chOff x="986508" y="1209816"/>
              <a:chExt cx="1857346" cy="473029"/>
            </a:xfrm>
          </p:grpSpPr>
          <p:sp>
            <p:nvSpPr>
              <p:cNvPr id="22" name="object 2">
                <a:extLst>
                  <a:ext uri="{FF2B5EF4-FFF2-40B4-BE49-F238E27FC236}">
                    <a16:creationId xmlns:a16="http://schemas.microsoft.com/office/drawing/2014/main" id="{A9CB09F5-8FF8-EC74-8C58-D44E63D976C0}"/>
                  </a:ext>
                </a:extLst>
              </p:cNvPr>
              <p:cNvSpPr txBox="1"/>
              <p:nvPr userDrawn="1"/>
            </p:nvSpPr>
            <p:spPr>
              <a:xfrm>
                <a:off x="1000314" y="1209816"/>
                <a:ext cx="998855" cy="123752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sz="700" b="1" dirty="0">
                    <a:solidFill>
                      <a:srgbClr val="3070AD"/>
                    </a:solidFill>
                    <a:latin typeface="Arial"/>
                    <a:cs typeface="Arial"/>
                  </a:rPr>
                  <a:t>Organized</a:t>
                </a:r>
                <a:r>
                  <a:rPr sz="700" b="1" spc="-45" dirty="0">
                    <a:solidFill>
                      <a:srgbClr val="3070AD"/>
                    </a:solidFill>
                    <a:latin typeface="Arial"/>
                    <a:cs typeface="Arial"/>
                  </a:rPr>
                  <a:t> </a:t>
                </a:r>
                <a:r>
                  <a:rPr sz="700" b="1" spc="5" dirty="0">
                    <a:solidFill>
                      <a:srgbClr val="3070AD"/>
                    </a:solidFill>
                    <a:latin typeface="Arial"/>
                    <a:cs typeface="Arial"/>
                  </a:rPr>
                  <a:t>by</a:t>
                </a:r>
                <a:endParaRPr sz="700" dirty="0">
                  <a:solidFill>
                    <a:srgbClr val="3070AD"/>
                  </a:solidFill>
                  <a:latin typeface="Arial"/>
                  <a:cs typeface="Arial"/>
                </a:endParaRPr>
              </a:p>
            </p:txBody>
          </p:sp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5A56C774-A522-5E74-B46B-4853C1546A1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986508" y="1410489"/>
                <a:ext cx="938479" cy="272356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72DEEEDA-73F7-6E33-7407-FD9E99BC033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/>
              <a:stretch>
                <a:fillRect/>
              </a:stretch>
            </p:blipFill>
            <p:spPr>
              <a:xfrm>
                <a:off x="2003685" y="1362168"/>
                <a:ext cx="840169" cy="311041"/>
              </a:xfrm>
              <a:prstGeom prst="rect">
                <a:avLst/>
              </a:prstGeom>
            </p:spPr>
          </p:pic>
        </p:grpSp>
      </p:grpSp>
      <p:sp>
        <p:nvSpPr>
          <p:cNvPr id="51" name="Google Shape;13;p4">
            <a:extLst>
              <a:ext uri="{FF2B5EF4-FFF2-40B4-BE49-F238E27FC236}">
                <a16:creationId xmlns:a16="http://schemas.microsoft.com/office/drawing/2014/main" id="{46E67C29-569B-97E4-B011-A0AF4D6FB47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25058" y="4691114"/>
            <a:ext cx="564003" cy="39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52" name="Footer Placeholder 22">
            <a:extLst>
              <a:ext uri="{FF2B5EF4-FFF2-40B4-BE49-F238E27FC236}">
                <a16:creationId xmlns:a16="http://schemas.microsoft.com/office/drawing/2014/main" id="{BF48E8DD-09B2-91F0-F7DD-DBDED6BB9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82" y="4691115"/>
            <a:ext cx="6582336" cy="393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CDE8FB"/>
                </a:solidFill>
              </a:defRPr>
            </a:lvl1pPr>
          </a:lstStyle>
          <a:p>
            <a:r>
              <a:rPr lang="en-GB" dirty="0"/>
              <a:t>Paper ID: 007 First Author et al. "Presentation Name" Session: 1A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ue tint Single column network image">
  <p:cSld name="1_Blue tint Single column network imag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628650" y="417136"/>
            <a:ext cx="7886700" cy="41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578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628650" y="1037617"/>
            <a:ext cx="7886700" cy="3176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578"/>
              </a:buClr>
              <a:buSzPts val="2000"/>
              <a:buFont typeface="Arial"/>
              <a:buChar char="•"/>
              <a:defRPr sz="2000">
                <a:latin typeface="+mn-lt"/>
              </a:defRPr>
            </a:lvl1pPr>
            <a:lvl2pPr marL="914400" lvl="1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600"/>
              <a:buChar char="-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600"/>
              <a:buChar char="▪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600"/>
              <a:buChar char="o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" name="Google Shape;13;p4">
            <a:extLst>
              <a:ext uri="{FF2B5EF4-FFF2-40B4-BE49-F238E27FC236}">
                <a16:creationId xmlns:a16="http://schemas.microsoft.com/office/drawing/2014/main" id="{7F4DC459-175A-DF30-2ACF-0DD898EB38F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25058" y="4691114"/>
            <a:ext cx="564003" cy="39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5" name="Footer Placeholder 22">
            <a:extLst>
              <a:ext uri="{FF2B5EF4-FFF2-40B4-BE49-F238E27FC236}">
                <a16:creationId xmlns:a16="http://schemas.microsoft.com/office/drawing/2014/main" id="{19C29DAE-0F3F-0524-BC54-F92FA43A2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82" y="4691115"/>
            <a:ext cx="6582336" cy="393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CDE8FB"/>
                </a:solidFill>
              </a:defRPr>
            </a:lvl1pPr>
          </a:lstStyle>
          <a:p>
            <a:r>
              <a:rPr lang="en-GB" dirty="0"/>
              <a:t>Paper ID: 007 First Author et al. "Presentation Name" Session: 1A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slide">
  <p:cSld name="thank you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377440" y="118872"/>
            <a:ext cx="4389120" cy="43891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3;p4">
            <a:extLst>
              <a:ext uri="{FF2B5EF4-FFF2-40B4-BE49-F238E27FC236}">
                <a16:creationId xmlns:a16="http://schemas.microsoft.com/office/drawing/2014/main" id="{E49D097F-8450-A29E-8DA3-77FD871AAF2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25058" y="4691114"/>
            <a:ext cx="564003" cy="39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4" name="Footer Placeholder 22">
            <a:extLst>
              <a:ext uri="{FF2B5EF4-FFF2-40B4-BE49-F238E27FC236}">
                <a16:creationId xmlns:a16="http://schemas.microsoft.com/office/drawing/2014/main" id="{1DED9C69-2CF2-C882-CA80-42ABF6F1F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82" y="4691115"/>
            <a:ext cx="6582336" cy="393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CDE8FB"/>
                </a:solidFill>
              </a:defRPr>
            </a:lvl1pPr>
          </a:lstStyle>
          <a:p>
            <a:r>
              <a:rPr lang="en-GB" dirty="0"/>
              <a:t>Paper ID: 007 First Author et al. "Presentation Name" Session: 1A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5">
            <a:alphaModFix/>
          </a:blip>
          <a:srcRect l="12439"/>
          <a:stretch/>
        </p:blipFill>
        <p:spPr>
          <a:xfrm>
            <a:off x="0" y="4535877"/>
            <a:ext cx="9138408" cy="60875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628650" y="417136"/>
            <a:ext cx="7886700" cy="41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578"/>
              </a:buClr>
              <a:buSzPts val="2600"/>
              <a:buFont typeface="Calibri"/>
              <a:buNone/>
              <a:defRPr sz="2600" b="1" i="0" u="none" strike="noStrike" cap="none">
                <a:solidFill>
                  <a:srgbClr val="00457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628650" y="10716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400"/>
              <a:buFont typeface="Merriweather Sans"/>
              <a:buChar char="-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578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66A1"/>
              </a:buClr>
              <a:buSzPts val="1400"/>
              <a:buFont typeface="Courier New"/>
              <a:buChar char="o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4"/>
          <p:cNvSpPr txBox="1">
            <a:spLocks noGrp="1"/>
          </p:cNvSpPr>
          <p:nvPr>
            <p:ph type="sldNum" idx="12"/>
          </p:nvPr>
        </p:nvSpPr>
        <p:spPr>
          <a:xfrm>
            <a:off x="8525058" y="4691114"/>
            <a:ext cx="564003" cy="39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C0BBD30-6371-E2E8-0A6E-EBAE6F3E33D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110097" y="4664218"/>
            <a:ext cx="423304" cy="42330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284881-65DC-4CFE-79BE-DDB711444050}"/>
              </a:ext>
            </a:extLst>
          </p:cNvPr>
          <p:cNvSpPr txBox="1"/>
          <p:nvPr userDrawn="1"/>
        </p:nvSpPr>
        <p:spPr>
          <a:xfrm>
            <a:off x="517276" y="4614818"/>
            <a:ext cx="148640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b="1" spc="-25" dirty="0">
                <a:solidFill>
                  <a:srgbClr val="CDE8FB"/>
                </a:solidFill>
                <a:latin typeface="+mj-lt"/>
                <a:cs typeface="Arial" panose="020B0604020202020204" pitchFamily="34" charset="0"/>
              </a:rPr>
              <a:t>ICTP 2023</a:t>
            </a:r>
          </a:p>
          <a:p>
            <a:r>
              <a:rPr lang="en-GB" sz="900" b="1" spc="-25" dirty="0">
                <a:solidFill>
                  <a:srgbClr val="CDE8FB"/>
                </a:solidFill>
                <a:latin typeface="+mj-lt"/>
                <a:cs typeface="Arial" panose="020B0604020202020204" pitchFamily="34" charset="0"/>
              </a:rPr>
              <a:t>ieee-ictp.buet.ac.bd</a:t>
            </a:r>
            <a:endParaRPr lang="en-GB" sz="900" b="1" dirty="0">
              <a:solidFill>
                <a:srgbClr val="CDE8FB"/>
              </a:solidFill>
              <a:latin typeface="+mj-lt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A8679E9-93E4-E03A-7C09-7ABD70BCE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82" y="4691115"/>
            <a:ext cx="6582336" cy="393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CDE8FB"/>
                </a:solidFill>
              </a:defRPr>
            </a:lvl1pPr>
          </a:lstStyle>
          <a:p>
            <a:r>
              <a:rPr lang="en-GB" dirty="0"/>
              <a:t>Paper ID: 007 First Author et al. "Presentation Name" Session: 1A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body" idx="1"/>
          </p:nvPr>
        </p:nvSpPr>
        <p:spPr>
          <a:xfrm>
            <a:off x="679950" y="2968149"/>
            <a:ext cx="7886700" cy="11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400" dirty="0"/>
              <a:t>Author Names</a:t>
            </a:r>
            <a:endParaRPr sz="1400" baseline="300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-GB" sz="1400" baseline="30000" dirty="0"/>
              <a:t>Author Affiliations</a:t>
            </a:r>
            <a:endParaRPr lang="en-US" sz="1300" baseline="30000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title"/>
          </p:nvPr>
        </p:nvSpPr>
        <p:spPr>
          <a:xfrm>
            <a:off x="679950" y="1792800"/>
            <a:ext cx="7784100" cy="1110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en-US" sz="2400" dirty="0"/>
              <a:t>Paper Title Goes Here</a:t>
            </a:r>
            <a:endParaRPr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4BBF11-310F-F6EC-E10B-F627F2E7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975" y="3182401"/>
            <a:ext cx="1224999" cy="124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C07B05-2E29-2FC8-DE7A-380C86F2B16D}"/>
              </a:ext>
            </a:extLst>
          </p:cNvPr>
          <p:cNvSpPr txBox="1"/>
          <p:nvPr/>
        </p:nvSpPr>
        <p:spPr>
          <a:xfrm>
            <a:off x="679950" y="4228718"/>
            <a:ext cx="63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Paper ID: </a:t>
            </a:r>
            <a:r>
              <a:rPr lang="en-US" b="1" dirty="0">
                <a:solidFill>
                  <a:srgbClr val="0C58A7"/>
                </a:solidFill>
              </a:rPr>
              <a:t>007</a:t>
            </a:r>
            <a:r>
              <a:rPr lang="en-US" dirty="0"/>
              <a:t>                         Session: </a:t>
            </a:r>
            <a:r>
              <a:rPr lang="en-US" b="1" dirty="0">
                <a:solidFill>
                  <a:srgbClr val="0C58A7"/>
                </a:solidFill>
              </a:rPr>
              <a:t>1B</a:t>
            </a:r>
            <a:r>
              <a:rPr lang="en-US" dirty="0"/>
              <a:t>                          Date: 22 Dec 2023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578"/>
              </a:buClr>
              <a:buSzPts val="2600"/>
              <a:buFont typeface="Calibri"/>
              <a:buNone/>
            </a:pPr>
            <a:r>
              <a:rPr lang="en" dirty="0">
                <a:solidFill>
                  <a:srgbClr val="0066A1"/>
                </a:solidFill>
              </a:rPr>
              <a:t>Outline of Presentation</a:t>
            </a:r>
            <a:endParaRPr sz="1200" dirty="0">
              <a:solidFill>
                <a:srgbClr val="0066A1"/>
              </a:solidFill>
            </a:endParaRPr>
          </a:p>
        </p:txBody>
      </p:sp>
      <p:sp>
        <p:nvSpPr>
          <p:cNvPr id="43" name="Google Shape;43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Introduction 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Background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Theory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Methodology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Results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Conclusion</a:t>
            </a: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Acknowledgement and Reference</a:t>
            </a:r>
            <a:br>
              <a:rPr lang="en" sz="2400" dirty="0"/>
            </a:br>
            <a:endParaRPr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2F7C4-2920-F22A-9BAD-7834E38A5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Paper ID: 007 First Author et al. "Presentation Name" Session: 1A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90399-DAB1-7E4F-BA88-D9B1F09B2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578"/>
              </a:buClr>
              <a:buSzPts val="2600"/>
              <a:buFont typeface="Calibri"/>
              <a:buNone/>
            </a:pPr>
            <a:r>
              <a:rPr lang="en"/>
              <a:t>Acknowledgement &amp; References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9CF89-6768-C089-A592-0DDAB4580C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F21B9-886E-0D7C-2946-D4A6BA82E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Paper ID: 007 First Author et al. "Presentation Name" Session: 1A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0146E-D4CA-0C6A-707C-EA78143A4B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E3CBF-F5D1-0B37-B9B6-088A1041D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Paper ID: 007 First Author et al. "Presentation Name" Session: 1A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2B9C3-F506-76D4-0B20-BC8C32E86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9567D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89</Words>
  <Application>Microsoft Office PowerPoint</Application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Courier New</vt:lpstr>
      <vt:lpstr>Impact</vt:lpstr>
      <vt:lpstr>Merriweather Sans</vt:lpstr>
      <vt:lpstr>Noto Sans Symbols</vt:lpstr>
      <vt:lpstr>Times New Roman</vt:lpstr>
      <vt:lpstr>Theme 1</vt:lpstr>
      <vt:lpstr>Paper Title Goes Here</vt:lpstr>
      <vt:lpstr>Outline of Presentation</vt:lpstr>
      <vt:lpstr>Acknowledgement &amp;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VO2-based All-optical Reflection Modulator for 2µm Wave Band</dc:title>
  <dc:creator>Microsoft Office User</dc:creator>
  <cp:lastModifiedBy>Dr. Sajid Muhaimin Choudhury</cp:lastModifiedBy>
  <cp:revision>8</cp:revision>
  <dcterms:created xsi:type="dcterms:W3CDTF">2016-10-24T19:40:55Z</dcterms:created>
  <dcterms:modified xsi:type="dcterms:W3CDTF">2023-11-09T18:05:02Z</dcterms:modified>
</cp:coreProperties>
</file>